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italic.fntdata"/><Relationship Id="rId18" Type="http://schemas.openxmlformats.org/officeDocument/2006/relationships/font" Target="fonts/MontserratMedium-boldItalic.fntdata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1.xml"/><Relationship Id="rId7" Type="http://schemas.openxmlformats.org/officeDocument/2006/relationships/slide" Target="slides/slide3.xml"/><Relationship Id="rId12" Type="http://schemas.openxmlformats.org/officeDocument/2006/relationships/font" Target="fonts/Montserrat-bold.fntdata"/><Relationship Id="rId17" Type="http://schemas.openxmlformats.org/officeDocument/2006/relationships/font" Target="fonts/MontserratMedium-italic.fntdata"/><Relationship Id="rId20" Type="http://schemas.openxmlformats.org/officeDocument/2006/relationships/font" Target="fonts/MontserratExtraBold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5" Type="http://schemas.openxmlformats.org/officeDocument/2006/relationships/font" Target="fonts/MontserratMedium-regular.fntdata"/><Relationship Id="rId23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font" Target="fonts/MontserratExtraBold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Italic.fntdata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f22d2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f22d2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f22d27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f22d27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f22d27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cf22d27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cf22d27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cf22d27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IAM Exam Tips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96925" y="455100"/>
            <a:ext cx="573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37125" y="1185425"/>
            <a:ext cx="6214200" cy="29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IAM service is universal.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i="1"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Root Account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 is the account created.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Complete Admin access.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New users have </a:t>
            </a:r>
            <a:r>
              <a:rPr i="1"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permissions by default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Permissions are explicitly given to the users.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07000" y="40485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56750" y="1125475"/>
            <a:ext cx="5651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i="1"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Access Key ID &amp; Secret Access Keys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 have to regenerate them.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Easily accessible and secure to store.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protect our account use Multi Factor Authentication.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27100" y="4249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536625" y="1165650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and customize our passwords.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roles, and then assign them to AWS resources.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IAM is global.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 Token Service is used for requesting temporary credentials.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757675" y="4149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757675" y="1235625"/>
            <a:ext cx="71721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Temporary security credentials are valid.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900 seconds to a maximum of 12 hours.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Duration is 1 hour.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the IAM policy simulator.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Create, test, and validate.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757675" y="4450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546725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et up groups and add users to groups.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Associate one IAM role with an EC2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Assign a role to an EC2 instance.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D5F0788D-4C13-4DD4-AB6F-06CCA4EC97A3}"/>
</file>

<file path=customXml/itemProps2.xml><?xml version="1.0" encoding="utf-8"?>
<ds:datastoreItem xmlns:ds="http://schemas.openxmlformats.org/officeDocument/2006/customXml" ds:itemID="{C529643E-3E94-41FA-9D82-C76FC7D74D1D}"/>
</file>

<file path=customXml/itemProps3.xml><?xml version="1.0" encoding="utf-8"?>
<ds:datastoreItem xmlns:ds="http://schemas.openxmlformats.org/officeDocument/2006/customXml" ds:itemID="{44AA7B53-BF72-42C0-95C4-1AED330403B1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